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2999-FECE-4113-B2ED-7379BC48BE65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EEF7-68A3-4799-BB80-CC1D004CEB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2999-FECE-4113-B2ED-7379BC48BE65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EEF7-68A3-4799-BB80-CC1D004CEB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2999-FECE-4113-B2ED-7379BC48BE65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EEF7-68A3-4799-BB80-CC1D004CEB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2999-FECE-4113-B2ED-7379BC48BE65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EEF7-68A3-4799-BB80-CC1D004CEB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2999-FECE-4113-B2ED-7379BC48BE65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EEF7-68A3-4799-BB80-CC1D004CEB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2999-FECE-4113-B2ED-7379BC48BE65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EEF7-68A3-4799-BB80-CC1D004CEB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2999-FECE-4113-B2ED-7379BC48BE65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EEF7-68A3-4799-BB80-CC1D004CEB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2999-FECE-4113-B2ED-7379BC48BE65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EEF7-68A3-4799-BB80-CC1D004CEB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2999-FECE-4113-B2ED-7379BC48BE65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EEF7-68A3-4799-BB80-CC1D004CEB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2999-FECE-4113-B2ED-7379BC48BE65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EEF7-68A3-4799-BB80-CC1D004CEB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2999-FECE-4113-B2ED-7379BC48BE65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EEF7-68A3-4799-BB80-CC1D004CEB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2999-FECE-4113-B2ED-7379BC48BE65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1EEF7-68A3-4799-BB80-CC1D004CEB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gRite Logo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52400"/>
            <a:ext cx="5943600" cy="2409825"/>
          </a:xfrm>
        </p:spPr>
      </p:pic>
      <p:sp>
        <p:nvSpPr>
          <p:cNvPr id="7" name="TextBox 6"/>
          <p:cNvSpPr txBox="1"/>
          <p:nvPr/>
        </p:nvSpPr>
        <p:spPr>
          <a:xfrm>
            <a:off x="1295400" y="2438400"/>
            <a:ext cx="662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Our goal is to introduce today’s growers to a user-friendly automated wireless irrigation and fertilizer injection system, available on a mobile platform.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AgRite system offers saving up to 40% in water and 16% in fertilizer and optimizes labor resources, with equal or greater yields.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5739825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Why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Monitor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when you can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Control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1"/>
            <a:ext cx="8229600" cy="3962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cs typeface="Arial" pitchFamily="34" charset="0"/>
              </a:rPr>
              <a:t>Russel Maridon, Founder, System Integrator,</a:t>
            </a:r>
          </a:p>
          <a:p>
            <a:pPr>
              <a:buNone/>
            </a:pPr>
            <a:r>
              <a:rPr lang="en-US" dirty="0" smtClean="0">
                <a:cs typeface="Arial" pitchFamily="34" charset="0"/>
              </a:rPr>
              <a:t>Hardware design.</a:t>
            </a:r>
          </a:p>
          <a:p>
            <a:pPr>
              <a:buNone/>
            </a:pPr>
            <a:endParaRPr lang="en-US" dirty="0" smtClean="0"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cs typeface="Arial" pitchFamily="34" charset="0"/>
              </a:rPr>
              <a:t>Shawn Sherwood, System Integrator, Navy Avionics, System </a:t>
            </a:r>
          </a:p>
          <a:p>
            <a:pPr>
              <a:buNone/>
            </a:pPr>
            <a:r>
              <a:rPr lang="en-US" dirty="0" smtClean="0">
                <a:cs typeface="Arial" pitchFamily="34" charset="0"/>
              </a:rPr>
              <a:t>Programmer. </a:t>
            </a:r>
          </a:p>
          <a:p>
            <a:pPr>
              <a:buNone/>
            </a:pPr>
            <a:endParaRPr lang="en-US" dirty="0" smtClean="0"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cs typeface="Arial" pitchFamily="34" charset="0"/>
              </a:rPr>
              <a:t>George Waller, Technical Writer, System Analyst,</a:t>
            </a:r>
          </a:p>
          <a:p>
            <a:pPr>
              <a:buNone/>
            </a:pPr>
            <a:r>
              <a:rPr lang="en-US" dirty="0" smtClean="0">
                <a:cs typeface="Arial" pitchFamily="34" charset="0"/>
              </a:rPr>
              <a:t>MIT Sloan Fellow and BS, Physics from Caltech.  </a:t>
            </a:r>
          </a:p>
          <a:p>
            <a:pPr>
              <a:buNone/>
            </a:pPr>
            <a:r>
              <a:rPr lang="en-US" dirty="0" smtClean="0"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dirty="0" smtClean="0"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5" descr="AgRite 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"/>
            <a:ext cx="5943600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gRite 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0"/>
            <a:ext cx="5943600" cy="2133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2133600"/>
            <a:ext cx="8763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wisi 2_rotated_cropped_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286000"/>
            <a:ext cx="4191000" cy="4343400"/>
          </a:xfrm>
          <a:prstGeom prst="rect">
            <a:avLst/>
          </a:prstGeom>
        </p:spPr>
      </p:pic>
      <p:pic>
        <p:nvPicPr>
          <p:cNvPr id="7" name="Content Placeholder 6" descr="Maridon Ranch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04800" y="2286000"/>
            <a:ext cx="4343400" cy="4343400"/>
          </a:xfrm>
        </p:spPr>
      </p:pic>
      <p:sp>
        <p:nvSpPr>
          <p:cNvPr id="10" name="TextBox 9"/>
          <p:cNvSpPr txBox="1"/>
          <p:nvPr/>
        </p:nvSpPr>
        <p:spPr>
          <a:xfrm>
            <a:off x="5791200" y="24500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Remote field sensor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243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Fertilizer injection system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67000" y="5029200"/>
            <a:ext cx="1828800" cy="1524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IMG_00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5105400"/>
            <a:ext cx="16764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gRite 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0"/>
            <a:ext cx="5943600" cy="198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1752600"/>
            <a:ext cx="8991600" cy="5029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Master Val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0" y="1828800"/>
            <a:ext cx="5580530" cy="487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0" y="2057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Why Monitor when you can Control!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2971800"/>
            <a:ext cx="3124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Wireless controlled Valves.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Solar back up charging, last two days without sunlight.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Up to 2 miles per hop at 2.4 Ghz no license required.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 Pressure reducing operation to optimize irrigation.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Manual override with a simple lever.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Easy installation, maintenance  and cleaning.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371600"/>
            <a:ext cx="8610600" cy="5334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g Rite Level R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399" y="1752600"/>
            <a:ext cx="3124201" cy="2057400"/>
          </a:xfrm>
        </p:spPr>
      </p:pic>
      <p:pic>
        <p:nvPicPr>
          <p:cNvPr id="4" name="Content Placeholder 5" descr="AgRite 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52400"/>
            <a:ext cx="3505200" cy="990600"/>
          </a:xfrm>
          <a:prstGeom prst="rect">
            <a:avLst/>
          </a:prstGeom>
        </p:spPr>
      </p:pic>
      <p:pic>
        <p:nvPicPr>
          <p:cNvPr id="7" name="Picture 6" descr="Sensor in Solar Shield_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1828800"/>
            <a:ext cx="25908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371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LevelRite Sensor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371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MeasureRite Temp/Humidity Sensor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096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Why Monitor when you can Control !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2" name="Picture 11" descr="AgWat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1" y="3886200"/>
            <a:ext cx="3124200" cy="2191134"/>
          </a:xfrm>
          <a:prstGeom prst="rect">
            <a:avLst/>
          </a:prstGeom>
        </p:spPr>
      </p:pic>
      <p:pic>
        <p:nvPicPr>
          <p:cNvPr id="13" name="Picture 12" descr="sensor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3810000"/>
            <a:ext cx="2590800" cy="2102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gRite 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0"/>
            <a:ext cx="5943600" cy="205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905000"/>
            <a:ext cx="8839200" cy="4800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g Pac Panel 1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981200"/>
            <a:ext cx="5334000" cy="464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0" y="2438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Why Monitor when you can Control!</a:t>
            </a:r>
            <a:endParaRPr lang="en-US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3200400"/>
            <a:ext cx="289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 Designed to meet the rugged   demands of the agricultural market.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 Includes battery backup.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 Sensor based controls with timed base option.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 Web access for remote operation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 Real time and historical trending.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Custom report </a:t>
            </a:r>
            <a:r>
              <a:rPr lang="en-US" sz="1600" dirty="0" smtClean="0">
                <a:solidFill>
                  <a:schemeClr val="bg1"/>
                </a:solidFill>
              </a:rPr>
              <a:t>generator  to assist  with </a:t>
            </a:r>
            <a:r>
              <a:rPr lang="en-US" sz="1600" dirty="0" smtClean="0">
                <a:solidFill>
                  <a:schemeClr val="bg1"/>
                </a:solidFill>
              </a:rPr>
              <a:t>production and regulatory needs.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 descr="AgRite 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52400"/>
            <a:ext cx="4648200" cy="1447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676400"/>
            <a:ext cx="8839200" cy="5029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T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4" y="1752600"/>
            <a:ext cx="5769516" cy="487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4600" y="23622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User selected custom trends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Uses DNP3 advanced historical protocol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Cut and paste to Excel documents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16719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Trends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gRite 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0"/>
            <a:ext cx="5943600" cy="198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1905000"/>
            <a:ext cx="8991600" cy="4800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057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 Monitor when you can control!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8194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Work with most existing sensors.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Field security options.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Cell or radio base communications. 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487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Thank you for your interest in AgRite® systems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BE4F30C1-7AD0-477B-96F2-24200224F4A9" descr="BB7D6E67-C360-44BA-8FDC-33FE5A883704@s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38" y="1981200"/>
            <a:ext cx="59174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289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</dc:creator>
  <cp:lastModifiedBy>Maridon</cp:lastModifiedBy>
  <cp:revision>29</cp:revision>
  <dcterms:created xsi:type="dcterms:W3CDTF">2014-12-03T00:30:05Z</dcterms:created>
  <dcterms:modified xsi:type="dcterms:W3CDTF">2018-03-27T21:03:04Z</dcterms:modified>
</cp:coreProperties>
</file>